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CB9DB-463C-4C60-80BE-5E13A154DF6C}" type="datetimeFigureOut">
              <a:rPr lang="it-IT" smtClean="0"/>
              <a:pPr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D6D3-69A2-4868-BDB1-02503E429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42FB-645B-47C2-A33F-DAA2EA9ADE1B}" type="datetimeFigureOut">
              <a:rPr lang="it-IT" smtClean="0"/>
              <a:pPr/>
              <a:t>18/03/2013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C499-FF8C-4B02-9908-842805920D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41EB-FF9E-459D-88E5-D0277EDBB66F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F47E-1762-4BC5-9572-C4840BE696EA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FC-AE27-4D25-8194-C328958EF173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506D-E8A9-4DDD-898B-84270816C5B4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113E-751C-4C5A-98A4-E3D0AF3395DA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8B25-1F1A-48BD-8BEA-3AFB2E589E27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97BB-1DBF-4277-A979-C94BE5EF6720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09C0-78A3-43ED-8040-DDC70F6C1CCF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5E89-FA88-4E76-B05C-E367CBC5B484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3479-89E6-4AF4-84F6-6AD1FFBA8E98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CBEC-C080-45BE-AC59-54DC46D9B19F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44DE-D43C-4233-B685-DABBFF5AA49A}" type="datetime1">
              <a:rPr lang="it-IT" smtClean="0"/>
              <a:pPr/>
              <a:t>18/03/2013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DDB3-E81A-4239-A72E-6E81CF45B61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t.123rf.com/photo_12420440_dieci-old-fashioned-sveglia-su-sfondo-bianco-3d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4632" cy="2763738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6984776" cy="50405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286000" y="4942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9"/>
            <a:ext cx="1785950" cy="1226666"/>
          </a:xfrm>
          <a:prstGeom prst="rect">
            <a:avLst/>
          </a:prstGeom>
          <a:noFill/>
        </p:spPr>
      </p:pic>
      <p:pic>
        <p:nvPicPr>
          <p:cNvPr id="14338" name="Picture 2" descr="http://www.paniviaggieturismo.com/UserFiles/Image/foto%20bus/ottimizzate/bus_pani_viaggi_e_turismo_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514" y="1268760"/>
            <a:ext cx="4426923" cy="236086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283968" y="404664"/>
            <a:ext cx="216918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lbertus MT" pitchFamily="34" charset="0"/>
              </a:rPr>
              <a:t>Venerdì  30  agosto</a:t>
            </a:r>
            <a:endParaRPr lang="it-IT" dirty="0">
              <a:latin typeface="Albertus M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2348880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lbertus MT" pitchFamily="34" charset="0"/>
              </a:rPr>
              <a:t>ARRIVO  DELEGAZIONI</a:t>
            </a:r>
          </a:p>
          <a:p>
            <a:endParaRPr lang="it-IT" sz="2000" b="1" dirty="0">
              <a:latin typeface="Albertus MT" pitchFamily="34" charset="0"/>
            </a:endParaRPr>
          </a:p>
          <a:p>
            <a:pPr algn="ctr"/>
            <a:r>
              <a:rPr lang="it-IT" sz="2000" b="1" dirty="0" smtClean="0">
                <a:latin typeface="Albertus MT" pitchFamily="34" charset="0"/>
              </a:rPr>
              <a:t>Presso Impianto sportivo</a:t>
            </a:r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14340" name="Picture 4" descr="http://ilviaggioideale.files.wordpress.com/2011/08/turista-fai-da-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1368152" cy="1685564"/>
          </a:xfrm>
          <a:prstGeom prst="rect">
            <a:avLst/>
          </a:prstGeom>
          <a:noFill/>
        </p:spPr>
      </p:pic>
      <p:pic>
        <p:nvPicPr>
          <p:cNvPr id="14342" name="Picture 6" descr="http://www.guidaconsumatore.com/wp-content/uploads/1970/01/vacanza-fai-da-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645024"/>
            <a:ext cx="2016224" cy="2123962"/>
          </a:xfrm>
          <a:prstGeom prst="rect">
            <a:avLst/>
          </a:prstGeom>
          <a:noFill/>
        </p:spPr>
      </p:pic>
      <p:pic>
        <p:nvPicPr>
          <p:cNvPr id="14344" name="Picture 8" descr="http://static.turistipercaso.it/oldfoto/upload/nan3axrcz8x7dds.T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3056"/>
            <a:ext cx="2592288" cy="194421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766666" y="6237312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Albertus MT" pitchFamily="34" charset="0"/>
              </a:rPr>
              <a:t>………</a:t>
            </a:r>
            <a:r>
              <a:rPr lang="it-IT" b="1" dirty="0" smtClean="0">
                <a:latin typeface="Albertus MT" pitchFamily="34" charset="0"/>
              </a:rPr>
              <a:t>..  Assegnazione  alle famiglie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7"/>
            <a:ext cx="1560140" cy="107157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000496" y="404664"/>
            <a:ext cx="292895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lbertus MT" pitchFamily="34" charset="0"/>
              </a:rPr>
              <a:t>sabato  31  agosto</a:t>
            </a:r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39938" name="Picture 2" descr="http://www.listapprendista.it/wp-content/uploads/2012/11/riunion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4392488" cy="314630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43372" y="1700808"/>
            <a:ext cx="436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lbertus MT" pitchFamily="34" charset="0"/>
              </a:rPr>
              <a:t>Ore  10,</a:t>
            </a:r>
            <a:r>
              <a:rPr lang="it-IT" sz="2000" b="1" dirty="0" err="1" smtClean="0">
                <a:latin typeface="Albertus MT" pitchFamily="34" charset="0"/>
              </a:rPr>
              <a:t>oo</a:t>
            </a:r>
            <a:r>
              <a:rPr lang="it-IT" sz="2000" b="1" dirty="0" smtClean="0">
                <a:latin typeface="Albertus MT" pitchFamily="34" charset="0"/>
              </a:rPr>
              <a:t>     Biblioteca  Comunale </a:t>
            </a:r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39941" name="Picture 5" descr="Sveglia : Dieci. Old-fashioned sveglia su sfondo bianco. 3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052736"/>
            <a:ext cx="1200150" cy="16002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214942" y="3143248"/>
            <a:ext cx="345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lbertus MT" pitchFamily="34" charset="0"/>
              </a:rPr>
              <a:t>Dibattito/workshop  </a:t>
            </a:r>
            <a:endParaRPr lang="it-IT" sz="2800" b="1" dirty="0">
              <a:latin typeface="Albertus MT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9"/>
            <a:ext cx="1571636" cy="107946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67544" y="4645422"/>
            <a:ext cx="835574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latin typeface="Albertus MT" pitchFamily="34" charset="0"/>
              </a:rPr>
              <a:t>L’EUROPA  CHE VOGLIAMO</a:t>
            </a:r>
          </a:p>
          <a:p>
            <a:endParaRPr lang="it-IT" sz="3200" b="1" dirty="0">
              <a:latin typeface="Albertus MT" pitchFamily="34" charset="0"/>
            </a:endParaRPr>
          </a:p>
          <a:p>
            <a:r>
              <a:rPr lang="it-IT" sz="3200" b="1" dirty="0" smtClean="0">
                <a:latin typeface="Albertus MT" pitchFamily="34" charset="0"/>
              </a:rPr>
              <a:t>I  NOSTRI  DIRITTI , IL NOSTRO  FUTURO </a:t>
            </a:r>
            <a:endParaRPr lang="it-IT" sz="3200" b="1" dirty="0">
              <a:latin typeface="Albertus MT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43808" y="332656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L'Anno europeo dei cittadini 2013 è dedicato ai diritti conferiti  dalla cittadinanza dell'UE</a:t>
            </a:r>
            <a:endParaRPr lang="it-IT" sz="2000" dirty="0"/>
          </a:p>
        </p:txBody>
      </p:sp>
      <p:pic>
        <p:nvPicPr>
          <p:cNvPr id="44034" name="Picture 2" descr="Conte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141">
            <a:off x="3995936" y="1556792"/>
            <a:ext cx="4478386" cy="217363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95536" y="198884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Se i cittadini dell'UE comprendono meglio i loro diritti e li esercitano, ne traggono vantaggio in quanto individui, ma ne beneficiano anche l'economia e la società. 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604696" cy="110217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572000" y="548680"/>
            <a:ext cx="23574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sabato  31  agosto</a:t>
            </a:r>
            <a:endParaRPr lang="it-IT" b="1" dirty="0">
              <a:latin typeface="Albertus MT" pitchFamily="34" charset="0"/>
            </a:endParaRPr>
          </a:p>
        </p:txBody>
      </p:sp>
      <p:pic>
        <p:nvPicPr>
          <p:cNvPr id="1026" name="Picture 2" descr="C:\Documents and Settings\grandolfi\Impostazioni locali\Temporary Internet Files\Content.IE5\L5SX7PVV\MC9002307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439216" cy="341768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 rot="21019429">
            <a:off x="2289533" y="13754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lbertus MT" pitchFamily="34" charset="0"/>
              </a:rPr>
              <a:t>Ore  12,3o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1520" y="198884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Aperitivo  </a:t>
            </a:r>
            <a:r>
              <a:rPr lang="it-IT" b="1" dirty="0" err="1" smtClean="0">
                <a:latin typeface="Albertus MT" pitchFamily="34" charset="0"/>
              </a:rPr>
              <a:t>….in</a:t>
            </a:r>
            <a:r>
              <a:rPr lang="it-IT" b="1" dirty="0" smtClean="0">
                <a:latin typeface="Albertus MT" pitchFamily="34" charset="0"/>
              </a:rPr>
              <a:t>  Musica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52120" y="586798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   …. pranzo  in  famiglia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 rot="21019429">
            <a:off x="2289533" y="137541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lbertus MT" pitchFamily="34" charset="0"/>
              </a:rPr>
              <a:t>Ore  12,3o </a:t>
            </a:r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4" cstate="print"/>
          <a:srcRect t="23651" b="7469"/>
          <a:stretch>
            <a:fillRect/>
          </a:stretch>
        </p:blipFill>
        <p:spPr bwMode="auto">
          <a:xfrm rot="20473417">
            <a:off x="678255" y="3577642"/>
            <a:ext cx="3008900" cy="241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3600400" cy="7200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Deposizione targa  anniversario</a:t>
            </a:r>
            <a:br>
              <a:rPr lang="it-IT" sz="2000" dirty="0" smtClean="0"/>
            </a:br>
            <a:r>
              <a:rPr lang="it-IT" sz="2000" dirty="0" smtClean="0"/>
              <a:t>gemellaggi   area  Ponte Amato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9224" y="548680"/>
            <a:ext cx="6984776" cy="504056"/>
          </a:xfrm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7718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39752" y="29969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19872" y="5877272"/>
            <a:ext cx="506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CENA  riservata agli ospiti e famiglie del </a:t>
            </a:r>
            <a:r>
              <a:rPr lang="it-IT" dirty="0" smtClean="0"/>
              <a:t>gemellaggio</a:t>
            </a:r>
          </a:p>
          <a:p>
            <a:r>
              <a:rPr lang="it-IT" dirty="0" smtClean="0"/>
              <a:t>Presso il Castello di </a:t>
            </a:r>
            <a:r>
              <a:rPr lang="it-IT" dirty="0" err="1" smtClean="0"/>
              <a:t>Passerano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 rot="21019429">
            <a:off x="3369709" y="1950805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lbertus MT" pitchFamily="34" charset="0"/>
              </a:rPr>
              <a:t>Ore  </a:t>
            </a:r>
            <a:r>
              <a:rPr lang="it-IT" b="1" dirty="0" smtClean="0">
                <a:latin typeface="Albertus MT" pitchFamily="34" charset="0"/>
              </a:rPr>
              <a:t>18,3o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rot="21019429">
            <a:off x="273366" y="4687109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lbertus MT" pitchFamily="34" charset="0"/>
              </a:rPr>
              <a:t>Ore  </a:t>
            </a:r>
            <a:r>
              <a:rPr lang="it-IT" b="1" dirty="0" smtClean="0">
                <a:latin typeface="Albertus MT" pitchFamily="34" charset="0"/>
              </a:rPr>
              <a:t>19,3o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1628800"/>
            <a:ext cx="23574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sabato  31  agosto</a:t>
            </a:r>
            <a:endParaRPr lang="it-IT" b="1" dirty="0">
              <a:latin typeface="Albertus MT" pitchFamily="34" charset="0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3" cstate="print"/>
          <a:srcRect l="21487" t="40576" r="54082" b="19110"/>
          <a:stretch>
            <a:fillRect/>
          </a:stretch>
        </p:blipFill>
        <p:spPr bwMode="auto">
          <a:xfrm>
            <a:off x="4860032" y="1988840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4" cstate="print"/>
          <a:srcRect l="20995" t="31856" r="53966" b="27147"/>
          <a:stretch>
            <a:fillRect/>
          </a:stretch>
        </p:blipFill>
        <p:spPr bwMode="auto">
          <a:xfrm>
            <a:off x="1763688" y="3861048"/>
            <a:ext cx="2808312" cy="212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95536" y="3429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CERIMONIA  DEL  GEMELLAGGIO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4632" cy="2763738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9224" y="332656"/>
            <a:ext cx="6984776" cy="50405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203848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 rot="20695213">
            <a:off x="346148" y="3189148"/>
            <a:ext cx="403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Tutti </a:t>
            </a:r>
            <a:r>
              <a:rPr lang="it-IT" b="1" dirty="0" err="1" smtClean="0"/>
              <a:t>………</a:t>
            </a:r>
            <a:r>
              <a:rPr lang="it-IT" b="1" dirty="0" smtClean="0"/>
              <a:t>..  AL   VILLAGGIO  ANIMATO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1916832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Domenica  1 settembre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84150" y="4553024"/>
            <a:ext cx="240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ORE  10,30 -  S. MESSA</a:t>
            </a:r>
            <a:endParaRPr lang="it-IT" dirty="0"/>
          </a:p>
        </p:txBody>
      </p:sp>
      <p:pic>
        <p:nvPicPr>
          <p:cNvPr id="4098" name="Picture 2" descr="Chiesa Sant'Andrea Apos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19656"/>
            <a:ext cx="3298736" cy="366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9224" y="548680"/>
            <a:ext cx="6984776" cy="50405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INCONTRO  DELLE  CITTA’  GEMELLATE</a:t>
            </a: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pic>
        <p:nvPicPr>
          <p:cNvPr id="11266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676134" cy="11512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7718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916832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Domenica  1 settembre</a:t>
            </a:r>
            <a:endParaRPr lang="it-IT" b="1" dirty="0">
              <a:latin typeface="Albertu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 rot="20695213">
            <a:off x="230080" y="2795464"/>
            <a:ext cx="403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Tutti </a:t>
            </a:r>
            <a:r>
              <a:rPr lang="it-IT" b="1" dirty="0" err="1" smtClean="0"/>
              <a:t>………</a:t>
            </a:r>
            <a:r>
              <a:rPr lang="it-IT" b="1" dirty="0" smtClean="0"/>
              <a:t>..  AL   VILLAGGIO  ANIMATO</a:t>
            </a:r>
            <a:endParaRPr lang="it-IT" b="1" dirty="0"/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 t="23651" b="7469"/>
          <a:stretch>
            <a:fillRect/>
          </a:stretch>
        </p:blipFill>
        <p:spPr bwMode="auto">
          <a:xfrm rot="476236">
            <a:off x="5220073" y="1988840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Documents and Settings\grandolfi\Impostazioni locali\Temporary Internet Files\Content.IE5\GXKQ50E8\MC9002524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1527048" cy="1824228"/>
          </a:xfrm>
          <a:prstGeom prst="rect">
            <a:avLst/>
          </a:prstGeom>
          <a:noFill/>
        </p:spPr>
      </p:pic>
      <p:pic>
        <p:nvPicPr>
          <p:cNvPr id="3075" name="Picture 3" descr="http://t0.gstatic.com/images?q=tbn:ANd9GcR7MgoxG5jqjuscVnth6dNw8DoOo7oyu-hEFRr6LXyRq4ssSl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4691">
            <a:off x="338529" y="3772648"/>
            <a:ext cx="2117035" cy="1512168"/>
          </a:xfrm>
          <a:prstGeom prst="rect">
            <a:avLst/>
          </a:prstGeom>
          <a:noFill/>
        </p:spPr>
      </p:pic>
      <p:pic>
        <p:nvPicPr>
          <p:cNvPr id="3076" name="Picture 4" descr="C:\Documents and Settings\grandolfi\Impostazioni locali\Temporary Internet Files\Content.IE5\IWLVOUUH\MC90024037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1223"/>
            <a:ext cx="2028365" cy="140716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013176"/>
            <a:ext cx="1476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://www.wrlspace.it/galleria/albums/uploadftp/422/Il-casaro-%5B1%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653136"/>
            <a:ext cx="1440160" cy="192021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5724128" y="6309320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serata   </a:t>
            </a:r>
            <a:r>
              <a:rPr lang="it-IT" b="1" dirty="0" err="1" smtClean="0">
                <a:latin typeface="Albertus MT" pitchFamily="34" charset="0"/>
              </a:rPr>
              <a:t>….in</a:t>
            </a:r>
            <a:r>
              <a:rPr lang="it-IT" b="1" dirty="0" smtClean="0">
                <a:latin typeface="Albertus MT" pitchFamily="34" charset="0"/>
              </a:rPr>
              <a:t>    famiglia</a:t>
            </a:r>
            <a:endParaRPr lang="it-IT" b="1" dirty="0">
              <a:latin typeface="Albertu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DDB3-E81A-4239-A72E-6E81CF45B617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3" name="Picture 2" descr="http://www.paniviaggieturismo.com/UserFiles/Image/foto%20bus/ottimizzate/bus_pani_viaggi_e_turismo_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384376" cy="180487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 rot="20978837">
            <a:off x="431165" y="3000540"/>
            <a:ext cx="4116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lbertus MT" pitchFamily="34" charset="0"/>
              </a:rPr>
              <a:t>PARTENZA  DELEGAZIONI</a:t>
            </a:r>
          </a:p>
          <a:p>
            <a:pPr algn="ctr"/>
            <a:r>
              <a:rPr lang="it-IT" sz="2000" b="1" dirty="0" smtClean="0">
                <a:latin typeface="Albertus MT" pitchFamily="34" charset="0"/>
              </a:rPr>
              <a:t>Presso Scuola elementare</a:t>
            </a:r>
            <a:endParaRPr lang="it-IT" sz="2000" b="1" dirty="0">
              <a:latin typeface="Albertus MT" pitchFamily="34" charset="0"/>
            </a:endParaRPr>
          </a:p>
        </p:txBody>
      </p:sp>
      <p:pic>
        <p:nvPicPr>
          <p:cNvPr id="5" name="Picture 2" descr="http://www.comune.venezia.it/flex/images/f/9/e/D.7b36d4829a6cb1d29cfc/visu_eyc2013_def_it_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76134" cy="1151240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2159224" y="548680"/>
            <a:ext cx="698477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lbertus MT" pitchFamily="34" charset="0"/>
                <a:ea typeface="+mn-ea"/>
                <a:cs typeface="+mn-cs"/>
              </a:rPr>
              <a:t>INCONTRO  DELLE  CITTA’  GEMELLATE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lbertus MT" pitchFamily="34" charset="0"/>
                <a:ea typeface="+mn-ea"/>
                <a:cs typeface="+mn-cs"/>
              </a:rPr>
              <a:t> 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lbertus MT" pitchFamily="34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7180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30 agosto – 2 settembre 2013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lbertus MT" pitchFamily="34" charset="0"/>
              </a:rPr>
              <a:t>Gallicano nel Lazio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lbertus M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916832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Lunedì   2  settembre</a:t>
            </a:r>
            <a:endParaRPr lang="it-IT" b="1" dirty="0">
              <a:latin typeface="Albertus MT" pitchFamily="34" charset="0"/>
            </a:endParaRPr>
          </a:p>
        </p:txBody>
      </p:sp>
      <p:pic>
        <p:nvPicPr>
          <p:cNvPr id="9" name="Picture 2" descr="Conte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4550394" cy="217363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860032" y="4653136"/>
            <a:ext cx="30243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lbertus MT" pitchFamily="34" charset="0"/>
              </a:rPr>
              <a:t>CIAO</a:t>
            </a:r>
            <a:r>
              <a:rPr lang="it-IT" sz="1700" b="1" dirty="0" smtClean="0">
                <a:latin typeface="Albertus MT" pitchFamily="34" charset="0"/>
              </a:rPr>
              <a:t>O</a:t>
            </a:r>
            <a:r>
              <a:rPr lang="it-IT" sz="1600" b="1" dirty="0" smtClean="0">
                <a:latin typeface="Albertus MT" pitchFamily="34" charset="0"/>
              </a:rPr>
              <a:t>O</a:t>
            </a:r>
            <a:r>
              <a:rPr lang="it-IT" sz="1500" b="1" dirty="0" smtClean="0">
                <a:latin typeface="Albertus MT" pitchFamily="34" charset="0"/>
              </a:rPr>
              <a:t>O</a:t>
            </a:r>
            <a:r>
              <a:rPr lang="it-IT" sz="1400" b="1" dirty="0" smtClean="0">
                <a:latin typeface="Albertus MT" pitchFamily="34" charset="0"/>
              </a:rPr>
              <a:t>O</a:t>
            </a:r>
            <a:r>
              <a:rPr lang="it-IT" sz="1300" b="1" dirty="0" smtClean="0">
                <a:latin typeface="Albertus MT" pitchFamily="34" charset="0"/>
              </a:rPr>
              <a:t>O</a:t>
            </a:r>
            <a:r>
              <a:rPr lang="it-IT" b="1" dirty="0" smtClean="0">
                <a:latin typeface="Albertus MT" pitchFamily="34" charset="0"/>
              </a:rPr>
              <a:t> !!!!!!!!!</a:t>
            </a:r>
            <a:endParaRPr lang="it-IT" b="1" dirty="0">
              <a:latin typeface="Albertus M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234</Words>
  <Application>Microsoft Office PowerPoint</Application>
  <PresentationFormat>Presentazione su schermo (4:3)</PresentationFormat>
  <Paragraphs>92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 </vt:lpstr>
      <vt:lpstr>Diapositiva 2</vt:lpstr>
      <vt:lpstr>Diapositiva 3</vt:lpstr>
      <vt:lpstr>Diapositiva 4</vt:lpstr>
      <vt:lpstr>Diapositiva 5</vt:lpstr>
      <vt:lpstr>Deposizione targa  anniversario gemellaggi   area  Ponte Amato </vt:lpstr>
      <vt:lpstr>  </vt:lpstr>
      <vt:lpstr>Diapositiva 8</vt:lpstr>
      <vt:lpstr>Diapositiva 9</vt:lpstr>
    </vt:vector>
  </TitlesOfParts>
  <Company>Regione Lazio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Guerrino Randolfi</dc:creator>
  <cp:lastModifiedBy>Guerrino Randolfi</cp:lastModifiedBy>
  <cp:revision>44</cp:revision>
  <dcterms:created xsi:type="dcterms:W3CDTF">2013-01-28T15:31:18Z</dcterms:created>
  <dcterms:modified xsi:type="dcterms:W3CDTF">2013-03-18T11:59:25Z</dcterms:modified>
</cp:coreProperties>
</file>