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5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CB9DB-463C-4C60-80BE-5E13A154DF6C}" type="datetimeFigureOut">
              <a:rPr lang="it-IT" smtClean="0"/>
              <a:pPr/>
              <a:t>20/03/2013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D6D3-69A2-4868-BDB1-02503E429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42FB-645B-47C2-A33F-DAA2EA9ADE1B}" type="datetimeFigureOut">
              <a:rPr lang="it-IT" smtClean="0"/>
              <a:pPr/>
              <a:t>20/03/2013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C499-FF8C-4B02-9908-842805920D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41EB-FF9E-459D-88E5-D0277EDBB66F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F47E-1762-4BC5-9572-C4840BE696EA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FC-AE27-4D25-8194-C328958EF173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506D-E8A9-4DDD-898B-84270816C5B4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113E-751C-4C5A-98A4-E3D0AF3395DA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8B25-1F1A-48BD-8BEA-3AFB2E589E27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97BB-1DBF-4277-A979-C94BE5EF6720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09C0-78A3-43ED-8040-DDC70F6C1CCF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5E89-FA88-4E76-B05C-E367CBC5B484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3479-89E6-4AF4-84F6-6AD1FFBA8E98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CBEC-C080-45BE-AC59-54DC46D9B19F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44DE-D43C-4233-B685-DABBFF5AA49A}" type="datetime1">
              <a:rPr lang="it-IT" smtClean="0"/>
              <a:pPr/>
              <a:t>20/03/2013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t.123rf.com/photo_12420440_dieci-old-fashioned-sveglia-su-sfondo-bianco-3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9"/>
            <a:ext cx="1785950" cy="1226666"/>
          </a:xfrm>
          <a:prstGeom prst="rect">
            <a:avLst/>
          </a:prstGeom>
          <a:noFill/>
        </p:spPr>
      </p:pic>
      <p:pic>
        <p:nvPicPr>
          <p:cNvPr id="14338" name="Picture 2" descr="http://www.paniviaggieturismo.com/UserFiles/Image/foto%20bus/ottimizzate/bus_pani_viaggi_e_turismo_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514" y="1268760"/>
            <a:ext cx="4426923" cy="236086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283968" y="404664"/>
            <a:ext cx="210346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lbertus MT" pitchFamily="34" charset="0"/>
              </a:rPr>
              <a:t> </a:t>
            </a:r>
            <a:r>
              <a:rPr lang="it-IT" dirty="0" err="1" smtClean="0">
                <a:latin typeface="Albertus MT" pitchFamily="34" charset="0"/>
              </a:rPr>
              <a:t>Freitag</a:t>
            </a:r>
            <a:r>
              <a:rPr lang="it-IT" dirty="0" smtClean="0">
                <a:latin typeface="Albertus MT" pitchFamily="34" charset="0"/>
              </a:rPr>
              <a:t> 30. August</a:t>
            </a:r>
            <a:endParaRPr lang="it-IT" dirty="0">
              <a:latin typeface="Albertus M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2348880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Ankunft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der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Delegationen</a:t>
            </a:r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An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Sport Halle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4340" name="Picture 4" descr="http://ilviaggioideale.files.wordpress.com/2011/08/turista-fai-da-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1368152" cy="1685564"/>
          </a:xfrm>
          <a:prstGeom prst="rect">
            <a:avLst/>
          </a:prstGeom>
          <a:noFill/>
        </p:spPr>
      </p:pic>
      <p:pic>
        <p:nvPicPr>
          <p:cNvPr id="14342" name="Picture 6" descr="http://www.guidaconsumatore.com/wp-content/uploads/1970/01/vacanza-fai-da-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573016"/>
            <a:ext cx="2016224" cy="2123962"/>
          </a:xfrm>
          <a:prstGeom prst="rect">
            <a:avLst/>
          </a:prstGeom>
          <a:noFill/>
        </p:spPr>
      </p:pic>
      <p:pic>
        <p:nvPicPr>
          <p:cNvPr id="14344" name="Picture 8" descr="http://static.turistipercaso.it/oldfoto/upload/nan3axrcz8x7dds.T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3056"/>
            <a:ext cx="2592288" cy="194421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716016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………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.. 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Zuordnung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zu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Familien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7"/>
            <a:ext cx="1560140" cy="107157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000496" y="404664"/>
            <a:ext cx="292895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Samstag</a:t>
            </a:r>
            <a:r>
              <a:rPr lang="it-IT" sz="2000" b="1" dirty="0" smtClean="0">
                <a:latin typeface="Albertus MT" pitchFamily="34" charset="0"/>
              </a:rPr>
              <a:t>  31. August </a:t>
            </a:r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39938" name="Picture 2" descr="http://www.listapprendista.it/wp-content/uploads/2012/11/riunion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4392488" cy="314630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43372" y="1700808"/>
            <a:ext cx="436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Um</a:t>
            </a:r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smtClean="0">
                <a:latin typeface="Albertus MT" pitchFamily="34" charset="0"/>
              </a:rPr>
              <a:t>10,00 </a:t>
            </a:r>
            <a:r>
              <a:rPr lang="it-IT" sz="2000" b="1" dirty="0" err="1" smtClean="0">
                <a:latin typeface="Albertus MT" pitchFamily="34" charset="0"/>
              </a:rPr>
              <a:t>Uhr</a:t>
            </a:r>
            <a:r>
              <a:rPr lang="it-IT" sz="2000" b="1" dirty="0" smtClean="0">
                <a:latin typeface="Albertus MT" pitchFamily="34" charset="0"/>
              </a:rPr>
              <a:t>  bei </a:t>
            </a:r>
            <a:r>
              <a:rPr lang="it-IT" sz="2000" b="1" dirty="0" err="1" smtClean="0">
                <a:latin typeface="Albertus MT" pitchFamily="34" charset="0"/>
              </a:rPr>
              <a:t>der</a:t>
            </a:r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Bibliotek</a:t>
            </a:r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der</a:t>
            </a:r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Gemeinde</a:t>
            </a:r>
            <a:r>
              <a:rPr lang="it-IT" sz="2000" b="1" dirty="0" smtClean="0">
                <a:latin typeface="Albertus MT" pitchFamily="34" charset="0"/>
              </a:rPr>
              <a:t> (alte </a:t>
            </a:r>
            <a:r>
              <a:rPr lang="it-IT" sz="2000" b="1" dirty="0" err="1" smtClean="0">
                <a:latin typeface="Albertus MT" pitchFamily="34" charset="0"/>
              </a:rPr>
              <a:t>Stadt</a:t>
            </a:r>
            <a:r>
              <a:rPr lang="it-IT" sz="2000" b="1" dirty="0" smtClean="0">
                <a:latin typeface="Albertus MT" pitchFamily="34" charset="0"/>
              </a:rPr>
              <a:t>)</a:t>
            </a:r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39941" name="Picture 5" descr="Sveglia : Dieci. Old-fashioned sveglia su sfondo bianco. 3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052736"/>
            <a:ext cx="1200150" cy="16002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214942" y="3143248"/>
            <a:ext cx="3454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lbertus MT" pitchFamily="34" charset="0"/>
              </a:rPr>
              <a:t>Dibattito/workshop</a:t>
            </a:r>
          </a:p>
          <a:p>
            <a:r>
              <a:rPr lang="it-IT" sz="2800" b="1" dirty="0" err="1" smtClean="0">
                <a:latin typeface="Albertus MT" pitchFamily="34" charset="0"/>
              </a:rPr>
              <a:t>Debatte</a:t>
            </a:r>
            <a:r>
              <a:rPr lang="it-IT" sz="2800" b="1" dirty="0" smtClean="0">
                <a:latin typeface="Albertus MT" pitchFamily="34" charset="0"/>
              </a:rPr>
              <a:t>  </a:t>
            </a:r>
            <a:endParaRPr lang="it-IT" sz="2800" b="1" dirty="0">
              <a:latin typeface="Albertus MT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9"/>
            <a:ext cx="1571636" cy="107946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9552" y="5445224"/>
            <a:ext cx="799288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latin typeface="Albertus MT" pitchFamily="34" charset="0"/>
            </a:endParaRPr>
          </a:p>
          <a:p>
            <a:pPr algn="ctr"/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de-DE" sz="2000" b="1" dirty="0" smtClean="0">
                <a:latin typeface="Albertus MT" pitchFamily="34" charset="0"/>
              </a:rPr>
              <a:t>Das Europa, das wir wollen, unsere Rechte, unsere Zukunft</a:t>
            </a:r>
            <a:endParaRPr lang="it-IT" sz="2000" b="1" dirty="0">
              <a:latin typeface="Albertus MT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43808" y="332656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/>
              <a:t>Das </a:t>
            </a:r>
            <a:r>
              <a:rPr lang="de-DE" sz="2000" b="1" dirty="0" smtClean="0"/>
              <a:t>Europäische Jahr der Bürgerinnen und Bürger 2013 ist an von der Unionsbürgerschaft gegebenen Rechten gewidmet</a:t>
            </a:r>
            <a:endParaRPr lang="it-IT" sz="2000" dirty="0"/>
          </a:p>
        </p:txBody>
      </p:sp>
      <p:pic>
        <p:nvPicPr>
          <p:cNvPr id="44034" name="Picture 2" descr="Conte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141">
            <a:off x="3957321" y="2480240"/>
            <a:ext cx="4967265" cy="248213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95536" y="1988840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 </a:t>
            </a:r>
            <a:r>
              <a:rPr lang="de-DE" sz="2000" b="1" dirty="0" smtClean="0"/>
              <a:t>Wenn die EU-Bürger besser ihre Rechte verstehen und üben, profitieren Sie  als Individuen, aber profitieren doch auch  die  Wirtschaft und die Gesellschaft.</a:t>
            </a:r>
            <a:endParaRPr lang="it-IT" sz="2000" b="1" dirty="0" smtClean="0"/>
          </a:p>
          <a:p>
            <a:pPr algn="just"/>
            <a:r>
              <a:rPr lang="it-IT" sz="2000" b="1" dirty="0" smtClean="0"/>
              <a:t> 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3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604696" cy="110217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572000" y="548680"/>
            <a:ext cx="23574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Albertus MT" pitchFamily="34" charset="0"/>
              </a:rPr>
              <a:t>Samstag</a:t>
            </a:r>
            <a:r>
              <a:rPr lang="it-IT" b="1" dirty="0" smtClean="0">
                <a:latin typeface="Albertus MT" pitchFamily="34" charset="0"/>
              </a:rPr>
              <a:t>  </a:t>
            </a:r>
            <a:r>
              <a:rPr lang="it-IT" b="1" dirty="0" smtClean="0">
                <a:latin typeface="Albertus MT" pitchFamily="34" charset="0"/>
              </a:rPr>
              <a:t>31. August  </a:t>
            </a:r>
            <a:endParaRPr lang="it-IT" b="1" dirty="0">
              <a:latin typeface="Albertus MT" pitchFamily="34" charset="0"/>
            </a:endParaRPr>
          </a:p>
        </p:txBody>
      </p:sp>
      <p:pic>
        <p:nvPicPr>
          <p:cNvPr id="1026" name="Picture 2" descr="C:\Documents and Settings\grandolfi\Impostazioni locali\Temporary Internet Files\Content.IE5\L5SX7PVV\MC9002307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439216" cy="341768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 rot="21019429">
            <a:off x="2646939" y="1334525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Um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12,30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Uhr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0800000" flipV="1">
            <a:off x="251520" y="208117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alte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Stadt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pPr algn="ctr"/>
            <a:endParaRPr lang="it-IT" b="1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–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Aperitiv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……mit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Musik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52120" y="544522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  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und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dann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….Mittagessen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Familie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–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 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 rot="21050588">
            <a:off x="2306412" y="1493493"/>
            <a:ext cx="130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lbertus MT" pitchFamily="34" charset="0"/>
              </a:rPr>
              <a:t> </a:t>
            </a:r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4" cstate="print"/>
          <a:srcRect t="23651" b="7469"/>
          <a:stretch>
            <a:fillRect/>
          </a:stretch>
        </p:blipFill>
        <p:spPr bwMode="auto">
          <a:xfrm rot="20473417">
            <a:off x="678255" y="3577642"/>
            <a:ext cx="3008900" cy="241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0800000" flipV="1">
            <a:off x="1907704" y="2060848"/>
            <a:ext cx="3240360" cy="1224136"/>
          </a:xfrm>
        </p:spPr>
        <p:txBody>
          <a:bodyPr>
            <a:normAutofit/>
          </a:bodyPr>
          <a:lstStyle/>
          <a:p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Plaqueablagerung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der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Staedtepartnerschaften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im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Brucke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-Bereich Amato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2159224" y="260648"/>
            <a:ext cx="6984776" cy="54868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39752" y="29969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450912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Abendessen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für die Gäste und Familien der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Städtepartnerschaft 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auf der Burg von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Passerano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vorbehalten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21019429">
            <a:off x="486452" y="2129522"/>
            <a:ext cx="170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Um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18,30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Ihr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0272371" flipV="1">
            <a:off x="4229113" y="3642912"/>
            <a:ext cx="188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Um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19,30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Uhrt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1484784"/>
            <a:ext cx="24482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 </a:t>
            </a:r>
            <a:r>
              <a:rPr lang="it-IT" b="1" dirty="0" err="1" smtClean="0">
                <a:latin typeface="Albertus MT" pitchFamily="34" charset="0"/>
              </a:rPr>
              <a:t>Samstag</a:t>
            </a:r>
            <a:r>
              <a:rPr lang="it-IT" b="1" dirty="0" smtClean="0">
                <a:latin typeface="Albertus MT" pitchFamily="34" charset="0"/>
              </a:rPr>
              <a:t> 31. August</a:t>
            </a:r>
            <a:endParaRPr lang="it-IT" b="1" dirty="0">
              <a:latin typeface="Albertus MT" pitchFamily="34" charset="0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3" cstate="print"/>
          <a:srcRect l="21487" t="40576" r="54082" b="19110"/>
          <a:stretch>
            <a:fillRect/>
          </a:stretch>
        </p:blipFill>
        <p:spPr bwMode="auto">
          <a:xfrm>
            <a:off x="5364088" y="98072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4" cstate="print"/>
          <a:srcRect l="20995" t="31856" r="53966" b="27147"/>
          <a:stretch>
            <a:fillRect/>
          </a:stretch>
        </p:blipFill>
        <p:spPr bwMode="auto">
          <a:xfrm>
            <a:off x="395536" y="3501008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2555776" y="7647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Partnerschaftzeremonie</a:t>
            </a:r>
            <a:endParaRPr lang="it-IT" b="1" dirty="0" smtClean="0"/>
          </a:p>
          <a:p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4632" cy="2763738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9224" y="332656"/>
            <a:ext cx="6984776" cy="50405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20384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 rot="20695213">
            <a:off x="346148" y="3173759"/>
            <a:ext cx="4035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Alle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………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an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der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animierte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Dorf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1916832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Albertus MT" pitchFamily="34" charset="0"/>
              </a:rPr>
              <a:t>Sonntag</a:t>
            </a:r>
            <a:r>
              <a:rPr lang="it-IT" b="1" dirty="0" smtClean="0">
                <a:latin typeface="Albertus MT" pitchFamily="34" charset="0"/>
              </a:rPr>
              <a:t>  1</a:t>
            </a:r>
            <a:r>
              <a:rPr lang="it-IT" b="1" dirty="0" smtClean="0">
                <a:latin typeface="Albertus MT" pitchFamily="34" charset="0"/>
              </a:rPr>
              <a:t>. </a:t>
            </a:r>
            <a:r>
              <a:rPr lang="it-IT" b="1" dirty="0" err="1" smtClean="0">
                <a:latin typeface="Albertus MT" pitchFamily="34" charset="0"/>
              </a:rPr>
              <a:t>September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84150" y="4553024"/>
            <a:ext cx="240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Um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10,30 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Uhr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Heilige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Messe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4098" name="Picture 2" descr="Chiesa Sant'Andrea Apos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19656"/>
            <a:ext cx="3298736" cy="366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9224" y="548680"/>
            <a:ext cx="6984776" cy="50405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7718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916832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 </a:t>
            </a:r>
            <a:r>
              <a:rPr lang="it-IT" b="1" dirty="0" err="1" smtClean="0">
                <a:latin typeface="Albertus MT" pitchFamily="34" charset="0"/>
              </a:rPr>
              <a:t>Sonntag</a:t>
            </a:r>
            <a:r>
              <a:rPr lang="it-IT" b="1" dirty="0" smtClean="0">
                <a:latin typeface="Albertus MT" pitchFamily="34" charset="0"/>
              </a:rPr>
              <a:t>   </a:t>
            </a:r>
            <a:r>
              <a:rPr lang="it-IT" b="1" dirty="0" smtClean="0">
                <a:latin typeface="Albertus MT" pitchFamily="34" charset="0"/>
              </a:rPr>
              <a:t>1. </a:t>
            </a:r>
            <a:r>
              <a:rPr lang="it-IT" b="1" dirty="0" err="1" smtClean="0">
                <a:latin typeface="Albertus MT" pitchFamily="34" charset="0"/>
              </a:rPr>
              <a:t>September</a:t>
            </a:r>
            <a:r>
              <a:rPr lang="it-IT" b="1" dirty="0" smtClean="0">
                <a:latin typeface="Albertus MT" pitchFamily="34" charset="0"/>
              </a:rPr>
              <a:t> 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 rot="20695213">
            <a:off x="302089" y="2795464"/>
            <a:ext cx="403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Alle………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der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animierte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Dorf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 t="23651" b="7469"/>
          <a:stretch>
            <a:fillRect/>
          </a:stretch>
        </p:blipFill>
        <p:spPr bwMode="auto">
          <a:xfrm rot="476236">
            <a:off x="5220073" y="1988840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Documents and Settings\grandolfi\Impostazioni locali\Temporary Internet Files\Content.IE5\GXKQ50E8\MC9002524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1527048" cy="1824228"/>
          </a:xfrm>
          <a:prstGeom prst="rect">
            <a:avLst/>
          </a:prstGeom>
          <a:noFill/>
        </p:spPr>
      </p:pic>
      <p:pic>
        <p:nvPicPr>
          <p:cNvPr id="3075" name="Picture 3" descr="http://t0.gstatic.com/images?q=tbn:ANd9GcR7MgoxG5jqjuscVnth6dNw8DoOo7oyu-hEFRr6LXyRq4ssSl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4691">
            <a:off x="338529" y="3772648"/>
            <a:ext cx="2117035" cy="1512168"/>
          </a:xfrm>
          <a:prstGeom prst="rect">
            <a:avLst/>
          </a:prstGeom>
          <a:noFill/>
        </p:spPr>
      </p:pic>
      <p:pic>
        <p:nvPicPr>
          <p:cNvPr id="3076" name="Picture 4" descr="C:\Documents and Settings\grandolfi\Impostazioni locali\Temporary Internet Files\Content.IE5\IWLVOUUH\MC90024037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1223"/>
            <a:ext cx="2028365" cy="140716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013176"/>
            <a:ext cx="1476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://www.wrlspace.it/galleria/albums/uploadftp/422/Il-casaro-%5B1%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653136"/>
            <a:ext cx="1440160" cy="192021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5940152" y="6021288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 </a:t>
            </a:r>
            <a:r>
              <a:rPr lang="it-IT" b="1" dirty="0" err="1" smtClean="0">
                <a:latin typeface="Albertus MT" pitchFamily="34" charset="0"/>
              </a:rPr>
              <a:t>Abend</a:t>
            </a:r>
            <a:r>
              <a:rPr lang="it-IT" b="1" dirty="0" smtClean="0">
                <a:latin typeface="Albertus MT" pitchFamily="34" charset="0"/>
              </a:rPr>
              <a:t> </a:t>
            </a:r>
            <a:r>
              <a:rPr lang="it-IT" b="1" dirty="0" smtClean="0">
                <a:latin typeface="Albertus MT" pitchFamily="34" charset="0"/>
              </a:rPr>
              <a:t>…. In </a:t>
            </a:r>
            <a:r>
              <a:rPr lang="it-IT" b="1" dirty="0" err="1" smtClean="0">
                <a:latin typeface="Albertus MT" pitchFamily="34" charset="0"/>
              </a:rPr>
              <a:t>der</a:t>
            </a:r>
            <a:r>
              <a:rPr lang="it-IT" b="1" dirty="0" smtClean="0">
                <a:latin typeface="Albertus MT" pitchFamily="34" charset="0"/>
              </a:rPr>
              <a:t> </a:t>
            </a:r>
            <a:r>
              <a:rPr lang="it-IT" b="1" dirty="0" err="1" smtClean="0">
                <a:latin typeface="Albertus MT" pitchFamily="34" charset="0"/>
              </a:rPr>
              <a:t>Familie</a:t>
            </a:r>
            <a:endParaRPr lang="it-IT" b="1" dirty="0">
              <a:latin typeface="Albertu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Picture 2" descr="http://www.paniviaggieturismo.com/UserFiles/Image/foto%20bus/ottimizzate/bus_pani_viaggi_e_turismo_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384376" cy="180487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 rot="10800000" flipV="1">
            <a:off x="395536" y="3068960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Abreise</a:t>
            </a:r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der</a:t>
            </a:r>
            <a:r>
              <a:rPr lang="it-IT" sz="2000" b="1" dirty="0" smtClean="0">
                <a:latin typeface="Albertus MT" pitchFamily="34" charset="0"/>
              </a:rPr>
              <a:t> </a:t>
            </a:r>
            <a:r>
              <a:rPr lang="it-IT" sz="2000" b="1" dirty="0" err="1" smtClean="0">
                <a:latin typeface="Albertus MT" pitchFamily="34" charset="0"/>
              </a:rPr>
              <a:t>Delegationen</a:t>
            </a:r>
            <a:r>
              <a:rPr lang="it-IT" sz="2000" b="1" dirty="0" smtClean="0">
                <a:latin typeface="Albertus MT" pitchFamily="34" charset="0"/>
              </a:rPr>
              <a:t> von </a:t>
            </a:r>
            <a:r>
              <a:rPr lang="it-IT" sz="2000" b="1" dirty="0" err="1" smtClean="0">
                <a:latin typeface="Albertus MT" pitchFamily="34" charset="0"/>
              </a:rPr>
              <a:t>der</a:t>
            </a:r>
            <a:r>
              <a:rPr lang="it-IT" sz="2000" b="1" dirty="0" smtClean="0">
                <a:latin typeface="Albertus MT" pitchFamily="34" charset="0"/>
              </a:rPr>
              <a:t>  </a:t>
            </a:r>
            <a:r>
              <a:rPr lang="it-IT" sz="2000" b="1" dirty="0" err="1" smtClean="0">
                <a:latin typeface="Albertus MT" pitchFamily="34" charset="0"/>
              </a:rPr>
              <a:t>Grundschule</a:t>
            </a:r>
            <a:endParaRPr lang="it-IT" sz="2000" b="1" dirty="0" smtClean="0">
              <a:latin typeface="Albertus MT" pitchFamily="34" charset="0"/>
            </a:endParaRPr>
          </a:p>
          <a:p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5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76134" cy="1151240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2159224" y="548680"/>
            <a:ext cx="698477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lbertus MT" pitchFamily="34" charset="0"/>
                <a:ea typeface="+mn-ea"/>
                <a:cs typeface="+mn-cs"/>
              </a:rPr>
              <a:t>INCONTRO  DELLE  CITTA’  GEMELLATE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lbertus MT" pitchFamily="34" charset="0"/>
                <a:ea typeface="+mn-ea"/>
                <a:cs typeface="+mn-cs"/>
              </a:rPr>
              <a:t> 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718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916832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 </a:t>
            </a:r>
            <a:r>
              <a:rPr lang="it-IT" b="1" dirty="0" err="1" smtClean="0">
                <a:latin typeface="Albertus MT" pitchFamily="34" charset="0"/>
              </a:rPr>
              <a:t>Montag</a:t>
            </a:r>
            <a:r>
              <a:rPr lang="it-IT" b="1" dirty="0" smtClean="0">
                <a:latin typeface="Albertus MT" pitchFamily="34" charset="0"/>
              </a:rPr>
              <a:t>  2</a:t>
            </a:r>
            <a:r>
              <a:rPr lang="it-IT" b="1" dirty="0" smtClean="0">
                <a:latin typeface="Albertus MT" pitchFamily="34" charset="0"/>
              </a:rPr>
              <a:t>. </a:t>
            </a:r>
            <a:r>
              <a:rPr lang="it-IT" b="1" dirty="0" err="1" smtClean="0">
                <a:latin typeface="Albertus MT" pitchFamily="34" charset="0"/>
              </a:rPr>
              <a:t>September</a:t>
            </a:r>
            <a:r>
              <a:rPr lang="it-IT" b="1" dirty="0" smtClean="0">
                <a:latin typeface="Albertus MT" pitchFamily="34" charset="0"/>
              </a:rPr>
              <a:t> </a:t>
            </a:r>
            <a:endParaRPr lang="it-IT" b="1" dirty="0">
              <a:latin typeface="Albertus MT" pitchFamily="34" charset="0"/>
            </a:endParaRPr>
          </a:p>
        </p:txBody>
      </p:sp>
      <p:pic>
        <p:nvPicPr>
          <p:cNvPr id="9" name="Picture 2" descr="Conte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4974599" cy="237626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 rot="20521664">
            <a:off x="5534035" y="5031950"/>
            <a:ext cx="30243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CIAO</a:t>
            </a:r>
            <a:r>
              <a:rPr lang="it-IT" sz="1700" b="1" dirty="0" smtClean="0">
                <a:latin typeface="Albertus MT" pitchFamily="34" charset="0"/>
              </a:rPr>
              <a:t>O</a:t>
            </a:r>
            <a:r>
              <a:rPr lang="it-IT" sz="1600" b="1" dirty="0" smtClean="0">
                <a:latin typeface="Albertus MT" pitchFamily="34" charset="0"/>
              </a:rPr>
              <a:t>O</a:t>
            </a:r>
            <a:r>
              <a:rPr lang="it-IT" sz="1500" b="1" dirty="0" smtClean="0">
                <a:latin typeface="Albertus MT" pitchFamily="34" charset="0"/>
              </a:rPr>
              <a:t>O</a:t>
            </a:r>
            <a:r>
              <a:rPr lang="it-IT" sz="1400" b="1" dirty="0" smtClean="0">
                <a:latin typeface="Albertus MT" pitchFamily="34" charset="0"/>
              </a:rPr>
              <a:t>O</a:t>
            </a:r>
            <a:r>
              <a:rPr lang="it-IT" sz="1300" b="1" dirty="0" smtClean="0">
                <a:latin typeface="Albertus MT" pitchFamily="34" charset="0"/>
              </a:rPr>
              <a:t>O</a:t>
            </a:r>
            <a:r>
              <a:rPr lang="it-IT" b="1" dirty="0" smtClean="0">
                <a:latin typeface="Albertus MT" pitchFamily="34" charset="0"/>
              </a:rPr>
              <a:t> !!!!!!!!!</a:t>
            </a:r>
          </a:p>
          <a:p>
            <a:pPr algn="ctr"/>
            <a:endParaRPr lang="it-IT" b="1" dirty="0">
              <a:latin typeface="Albertus M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251</Words>
  <Application>Microsoft Office PowerPoint</Application>
  <PresentationFormat>Presentazione su schermo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Plaqueablagerung der Staedtepartnerschaften im Brucke-Bereich Amato</vt:lpstr>
      <vt:lpstr>  </vt:lpstr>
      <vt:lpstr>Diapositiva 7</vt:lpstr>
      <vt:lpstr>Diapositiva 8</vt:lpstr>
    </vt:vector>
  </TitlesOfParts>
  <Company>Regione Lazio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Guerrino Randolfi</dc:creator>
  <cp:lastModifiedBy>Guerrino Randolfi</cp:lastModifiedBy>
  <cp:revision>82</cp:revision>
  <dcterms:created xsi:type="dcterms:W3CDTF">2013-01-28T15:31:18Z</dcterms:created>
  <dcterms:modified xsi:type="dcterms:W3CDTF">2013-03-20T13:39:38Z</dcterms:modified>
</cp:coreProperties>
</file>